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2" d="100"/>
          <a:sy n="62" d="100"/>
        </p:scale>
        <p:origin x="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ntilla Ponencias-01.jpg" descr="Plantilla Ponencia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4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4322841" y="2574991"/>
            <a:ext cx="12815325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27998" y="7223190"/>
            <a:ext cx="12805011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ntilla Ponencias-02.jpg" descr="Plantilla Ponencia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7536862" y="2664001"/>
            <a:ext cx="15640638" cy="1433164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25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536862" y="3957464"/>
            <a:ext cx="15640638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2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536862" y="5833006"/>
            <a:ext cx="15640638" cy="8256012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illa Ponencias-02.jpg" descr="Plantilla Ponencia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7717583" y="4533900"/>
            <a:ext cx="15459917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lantilla Ponencias-03.jpg" descr="Plantilla Ponencia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2474769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5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768232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lantilla Ponencias-03.jpg" descr="Plantilla Ponencia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lantilla Ponencias-03.jpg" descr="Plantilla Ponencia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lantilla Ponencias-03.jpg" descr="Plantilla Ponencia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numCol="1" spcCol="38100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lantilla Ponencias-03.jpg" descr="Plantilla Ponencia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ntilla Ponencias-03.jpg" descr="Plantilla Ponencias-0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r y fech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01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4040205" y="3579753"/>
            <a:ext cx="12805011" cy="59412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ubtítulo de la presentación"/>
          <p:cNvSpPr txBox="1">
            <a:spLocks noGrp="1"/>
          </p:cNvSpPr>
          <p:nvPr>
            <p:ph type="subTitle" sz="quarter" idx="1"/>
          </p:nvPr>
        </p:nvSpPr>
        <p:spPr>
          <a:xfrm>
            <a:off x="4040205" y="9520965"/>
            <a:ext cx="12805011" cy="1905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de sec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eclaració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8917" y="5076676"/>
            <a:ext cx="10606191" cy="10509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1</cp:revision>
  <dcterms:modified xsi:type="dcterms:W3CDTF">2026-01-30T09:33:46Z</dcterms:modified>
</cp:coreProperties>
</file>