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60" d="100"/>
          <a:sy n="60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ntilla Ponencia-01.jpg" descr="Plantilla Ponencia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14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8376977" y="1966385"/>
            <a:ext cx="11094352" cy="676601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la presentación</a:t>
            </a:r>
          </a:p>
        </p:txBody>
      </p:sp>
      <p:sp>
        <p:nvSpPr>
          <p:cNvPr id="15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82134" y="8732394"/>
            <a:ext cx="11249454" cy="1905001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lantilla Ponencia-02.jpg" descr="Plantilla Ponencia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7536862" y="2664001"/>
            <a:ext cx="15640638" cy="1433164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25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536862" y="3957464"/>
            <a:ext cx="15640638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26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536862" y="5833006"/>
            <a:ext cx="15640638" cy="8256012"/>
          </a:xfrm>
          <a:prstGeom prst="rect">
            <a:avLst/>
          </a:prstGeom>
        </p:spPr>
        <p:txBody>
          <a:bodyPr numCol="1" spcCol="38100"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lantilla Ponencia-02.jpg" descr="Plantilla Ponencia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7717583" y="4533900"/>
            <a:ext cx="15459917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4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2474769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52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3768232"/>
            <a:ext cx="21971000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" name="Información fáctic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fáctica</a:t>
            </a:r>
          </a:p>
        </p:txBody>
      </p:sp>
      <p:sp>
        <p:nvSpPr>
          <p:cNvPr id="7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Atribución</a:t>
            </a:r>
          </a:p>
        </p:txBody>
      </p:sp>
      <p:sp>
        <p:nvSpPr>
          <p:cNvPr id="7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numCol="1" spcCol="38100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 destacable”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ntilla Ponencia-03.jpg" descr="Plantilla Ponencia-0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la diapositiva</a:t>
            </a: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Autor y fech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96" name="Título de la presentación"/>
          <p:cNvSpPr txBox="1">
            <a:spLocks noGrp="1"/>
          </p:cNvSpPr>
          <p:nvPr>
            <p:ph type="ctrTitle"/>
          </p:nvPr>
        </p:nvSpPr>
        <p:spPr>
          <a:xfrm>
            <a:off x="7857603" y="1833811"/>
            <a:ext cx="12206347" cy="59412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ubtítulo de la presentación"/>
          <p:cNvSpPr txBox="1">
            <a:spLocks noGrp="1"/>
          </p:cNvSpPr>
          <p:nvPr>
            <p:ph type="subTitle" sz="quarter" idx="1"/>
          </p:nvPr>
        </p:nvSpPr>
        <p:spPr>
          <a:xfrm>
            <a:off x="7857603" y="7775023"/>
            <a:ext cx="11249454" cy="1905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ítulo de secció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Declaración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Personalizado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Helvetica Neue</vt:lpstr>
      <vt:lpstr>Helvetica Neue Medium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Jarmo Producciones</cp:lastModifiedBy>
  <cp:revision>1</cp:revision>
  <dcterms:modified xsi:type="dcterms:W3CDTF">2026-02-25T09:15:30Z</dcterms:modified>
</cp:coreProperties>
</file>