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ntilla Powerpoint-12.jpg" descr="Plantilla Powerpoint-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650" y="-124549"/>
            <a:ext cx="24549300" cy="1396509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utor y fecha"/>
          <p:cNvSpPr txBox="1"/>
          <p:nvPr>
            <p:ph type="body" sz="quarter" idx="21" hasCustomPrompt="1"/>
          </p:nvPr>
        </p:nvSpPr>
        <p:spPr>
          <a:xfrm>
            <a:off x="1201340" y="12571860"/>
            <a:ext cx="21971003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Autor y fecha</a:t>
            </a:r>
          </a:p>
        </p:txBody>
      </p:sp>
      <p:sp>
        <p:nvSpPr>
          <p:cNvPr id="14" name="Título de la presentación"/>
          <p:cNvSpPr txBox="1"/>
          <p:nvPr>
            <p:ph type="title" hasCustomPrompt="1"/>
          </p:nvPr>
        </p:nvSpPr>
        <p:spPr>
          <a:xfrm>
            <a:off x="8900495" y="2574991"/>
            <a:ext cx="14277005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5" name="Nivel de texto 1…"/>
          <p:cNvSpPr txBox="1"/>
          <p:nvPr>
            <p:ph type="body" sz="quarter" idx="1" hasCustomPrompt="1"/>
          </p:nvPr>
        </p:nvSpPr>
        <p:spPr>
          <a:xfrm>
            <a:off x="9006523" y="7223190"/>
            <a:ext cx="14589951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ítulo de la diapositiva"/>
          <p:cNvSpPr txBox="1"/>
          <p:nvPr/>
        </p:nvSpPr>
        <p:spPr>
          <a:xfrm>
            <a:off x="11861434" y="790159"/>
            <a:ext cx="11316066" cy="143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170" sz="85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10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ntilla Powerpoint-13.jpg" descr="Plantilla Powerpoint-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77534"/>
            <a:ext cx="24384001" cy="1387106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la diapositiva"/>
          <p:cNvSpPr txBox="1"/>
          <p:nvPr>
            <p:ph type="title" hasCustomPrompt="1"/>
          </p:nvPr>
        </p:nvSpPr>
        <p:spPr>
          <a:xfrm>
            <a:off x="5799263" y="1079500"/>
            <a:ext cx="17378237" cy="1433163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25" name="Subtítulo de la diapositiva"/>
          <p:cNvSpPr txBox="1"/>
          <p:nvPr>
            <p:ph type="body" sz="quarter" idx="21" hasCustomPrompt="1"/>
          </p:nvPr>
        </p:nvSpPr>
        <p:spPr>
          <a:xfrm>
            <a:off x="5799263" y="2372962"/>
            <a:ext cx="17378237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26" name="Nivel de texto 1…"/>
          <p:cNvSpPr txBox="1"/>
          <p:nvPr>
            <p:ph type="body" idx="1" hasCustomPrompt="1"/>
          </p:nvPr>
        </p:nvSpPr>
        <p:spPr>
          <a:xfrm>
            <a:off x="5799263" y="4248504"/>
            <a:ext cx="17378237" cy="825601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ítulo de secció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44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ítulo de la diapositiva"/>
          <p:cNvSpPr txBox="1"/>
          <p:nvPr>
            <p:ph type="title" hasCustomPrompt="1"/>
          </p:nvPr>
        </p:nvSpPr>
        <p:spPr>
          <a:xfrm>
            <a:off x="11861434" y="790159"/>
            <a:ext cx="11316066" cy="1434950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62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Temas relacionados con la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ítulo de la diapositiva"/>
          <p:cNvSpPr txBox="1"/>
          <p:nvPr/>
        </p:nvSpPr>
        <p:spPr>
          <a:xfrm>
            <a:off x="11861434" y="790159"/>
            <a:ext cx="11316066" cy="143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170" sz="85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72" name="Nivel de texto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ítulo de la diapositiva"/>
          <p:cNvSpPr txBox="1"/>
          <p:nvPr/>
        </p:nvSpPr>
        <p:spPr>
          <a:xfrm>
            <a:off x="11861434" y="790159"/>
            <a:ext cx="11316066" cy="143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170" sz="85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82" name="Nivel de texto 1…"/>
          <p:cNvSpPr txBox="1"/>
          <p:nvPr>
            <p:ph type="body" idx="1" hasCustomPrompt="1"/>
          </p:nvPr>
        </p:nvSpPr>
        <p:spPr>
          <a:xfrm>
            <a:off x="1206500" y="3785204"/>
            <a:ext cx="21971000" cy="7241584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Información fáctica"/>
          <p:cNvSpPr txBox="1"/>
          <p:nvPr>
            <p:ph type="body" sz="quarter" idx="21" hasCustomPrompt="1"/>
          </p:nvPr>
        </p:nvSpPr>
        <p:spPr>
          <a:xfrm>
            <a:off x="1206500" y="10971458"/>
            <a:ext cx="21971000" cy="9347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Información fáctica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ítulo de la diapositiva"/>
          <p:cNvSpPr txBox="1"/>
          <p:nvPr/>
        </p:nvSpPr>
        <p:spPr>
          <a:xfrm>
            <a:off x="11861434" y="790159"/>
            <a:ext cx="11316066" cy="143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170" sz="85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93" name="Atribució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Atribución</a:t>
            </a:r>
          </a:p>
        </p:txBody>
      </p:sp>
      <p:sp>
        <p:nvSpPr>
          <p:cNvPr id="94" name="Nivel de texto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numCol="1" spcCol="38100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 destacable”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ntilla Powerpoint-14.jpg" descr="Plantilla Powerpoint-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95" y="-1"/>
            <a:ext cx="2411141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ivel de texto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Título de la diapositiv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la diapositiva</a:t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r y fech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ítulo de la diapositiva"/>
          <p:cNvSpPr txBox="1"/>
          <p:nvPr>
            <p:ph type="title"/>
          </p:nvPr>
        </p:nvSpPr>
        <p:spPr>
          <a:xfrm>
            <a:off x="5799263" y="1079500"/>
            <a:ext cx="17378237" cy="14331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ubtítulo de la diapositiva"/>
          <p:cNvSpPr txBox="1"/>
          <p:nvPr>
            <p:ph type="body" idx="21"/>
          </p:nvPr>
        </p:nvSpPr>
        <p:spPr>
          <a:xfrm>
            <a:off x="5799263" y="2372962"/>
            <a:ext cx="17378237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Texto de viñeta de la diapositiva"/>
          <p:cNvSpPr txBox="1"/>
          <p:nvPr>
            <p:ph type="body" idx="1"/>
          </p:nvPr>
        </p:nvSpPr>
        <p:spPr>
          <a:xfrm>
            <a:off x="5799263" y="4248504"/>
            <a:ext cx="17378237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o de viñeta de la diapositiv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ubtítulo de agend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Temas relacionados con la agend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