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media/image2.jpeg" ContentType="image/jpeg"/>
  <Override PartName="/ppt/media/image3.jpeg" ContentType="image/jpeg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5" name="Shape 8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lantillas-01.jpeg" descr="Plantillas-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Autor y fecha"/>
          <p:cNvSpPr txBox="1"/>
          <p:nvPr>
            <p:ph type="body" sz="quarter" idx="21" hasCustomPrompt="1"/>
          </p:nvPr>
        </p:nvSpPr>
        <p:spPr>
          <a:xfrm>
            <a:off x="1479257" y="11859862"/>
            <a:ext cx="13273362" cy="636979"/>
          </a:xfrm>
          <a:prstGeom prst="rect">
            <a:avLst/>
          </a:prstGeom>
        </p:spPr>
        <p:txBody>
          <a:bodyPr lIns="45719" tIns="45719" rIns="45719" bIns="45719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>
                <a:solidFill>
                  <a:srgbClr val="FFFFFF"/>
                </a:solidFill>
              </a:defRPr>
            </a:lvl1pPr>
          </a:lstStyle>
          <a:p>
            <a:pPr/>
            <a:r>
              <a:t>Autor y fecha</a:t>
            </a:r>
          </a:p>
        </p:txBody>
      </p:sp>
      <p:sp>
        <p:nvSpPr>
          <p:cNvPr id="14" name="Título de la presentación"/>
          <p:cNvSpPr txBox="1"/>
          <p:nvPr>
            <p:ph type="title" hasCustomPrompt="1"/>
          </p:nvPr>
        </p:nvSpPr>
        <p:spPr>
          <a:xfrm>
            <a:off x="1485503" y="1966385"/>
            <a:ext cx="11094351" cy="6766010"/>
          </a:xfrm>
          <a:prstGeom prst="rect">
            <a:avLst/>
          </a:prstGeom>
        </p:spPr>
        <p:txBody>
          <a:bodyPr anchor="b"/>
          <a:lstStyle>
            <a:lvl1pPr>
              <a:defRPr spc="-232" sz="11600">
                <a:solidFill>
                  <a:srgbClr val="FFFFFF"/>
                </a:solidFill>
              </a:defRPr>
            </a:lvl1pPr>
          </a:lstStyle>
          <a:p>
            <a:pPr/>
            <a:r>
              <a:t>Título de la presentación</a:t>
            </a:r>
          </a:p>
        </p:txBody>
      </p:sp>
      <p:sp>
        <p:nvSpPr>
          <p:cNvPr id="15" name="Nivel de texto 1…"/>
          <p:cNvSpPr txBox="1"/>
          <p:nvPr>
            <p:ph type="body" sz="quarter" idx="1" hasCustomPrompt="1"/>
          </p:nvPr>
        </p:nvSpPr>
        <p:spPr>
          <a:xfrm>
            <a:off x="1490660" y="8732394"/>
            <a:ext cx="11249454" cy="1905001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FFFFFF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FFFFFF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FFFFFF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FFFFFF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FFFFFF"/>
                </a:solidFill>
              </a:defRPr>
            </a:lvl5pPr>
          </a:lstStyle>
          <a:p>
            <a:pPr/>
            <a:r>
              <a:t>Subtítulo de la presentación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6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lantillas-02.jpeg" descr="Plantillas-0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Título de la diapositiva"/>
          <p:cNvSpPr txBox="1"/>
          <p:nvPr>
            <p:ph type="title" hasCustomPrompt="1"/>
          </p:nvPr>
        </p:nvSpPr>
        <p:spPr>
          <a:xfrm>
            <a:off x="9635368" y="2664001"/>
            <a:ext cx="13542132" cy="14331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E5E5E"/>
                </a:solidFill>
              </a:defRPr>
            </a:lvl1pPr>
          </a:lstStyle>
          <a:p>
            <a:pPr/>
            <a:r>
              <a:t>Título de la diapositiva</a:t>
            </a:r>
          </a:p>
        </p:txBody>
      </p:sp>
      <p:sp>
        <p:nvSpPr>
          <p:cNvPr id="25" name="Subtítulo de la diapositiva"/>
          <p:cNvSpPr txBox="1"/>
          <p:nvPr>
            <p:ph type="body" sz="quarter" idx="21" hasCustomPrompt="1"/>
          </p:nvPr>
        </p:nvSpPr>
        <p:spPr>
          <a:xfrm>
            <a:off x="9635368" y="3957464"/>
            <a:ext cx="13542132" cy="934780"/>
          </a:xfrm>
          <a:prstGeom prst="rect">
            <a:avLst/>
          </a:prstGeom>
        </p:spPr>
        <p:txBody>
          <a:bodyPr lIns="45719" tIns="45719" rIns="45719" bIns="45719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5E5E5E"/>
                </a:solidFill>
              </a:defRPr>
            </a:lvl1pPr>
          </a:lstStyle>
          <a:p>
            <a:pPr/>
            <a:r>
              <a:t>Subtítulo de la diapositiva</a:t>
            </a:r>
          </a:p>
        </p:txBody>
      </p:sp>
      <p:sp>
        <p:nvSpPr>
          <p:cNvPr id="26" name="Nivel de texto 1…"/>
          <p:cNvSpPr txBox="1"/>
          <p:nvPr>
            <p:ph type="body" sz="half" idx="1" hasCustomPrompt="1"/>
          </p:nvPr>
        </p:nvSpPr>
        <p:spPr>
          <a:xfrm>
            <a:off x="9635368" y="5833006"/>
            <a:ext cx="13542132" cy="8256012"/>
          </a:xfrm>
          <a:prstGeom prst="rect">
            <a:avLst/>
          </a:prstGeom>
        </p:spPr>
        <p:txBody>
          <a:bodyPr numCol="1" spcCol="38100"/>
          <a:lstStyle>
            <a:lvl1pPr>
              <a:defRPr>
                <a:solidFill>
                  <a:srgbClr val="5E5E5E"/>
                </a:solidFill>
              </a:defRPr>
            </a:lvl1pPr>
            <a:lvl2pPr>
              <a:defRPr>
                <a:solidFill>
                  <a:srgbClr val="5E5E5E"/>
                </a:solidFill>
              </a:defRPr>
            </a:lvl2pPr>
            <a:lvl3pPr>
              <a:defRPr>
                <a:solidFill>
                  <a:srgbClr val="5E5E5E"/>
                </a:solidFill>
              </a:defRPr>
            </a:lvl3pPr>
            <a:lvl4pPr>
              <a:defRPr>
                <a:solidFill>
                  <a:srgbClr val="5E5E5E"/>
                </a:solidFill>
              </a:defRPr>
            </a:lvl4pPr>
            <a:lvl5pPr>
              <a:defRPr>
                <a:solidFill>
                  <a:srgbClr val="5E5E5E"/>
                </a:solidFill>
              </a:defRPr>
            </a:lvl5pPr>
          </a:lstStyle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7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Nivel de texto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ítulo de la diapositiva"/>
          <p:cNvSpPr txBox="1"/>
          <p:nvPr>
            <p:ph type="title" hasCustomPrompt="1"/>
          </p:nvPr>
        </p:nvSpPr>
        <p:spPr>
          <a:xfrm>
            <a:off x="1206500" y="2474769"/>
            <a:ext cx="21971000" cy="1434950"/>
          </a:xfrm>
          <a:prstGeom prst="rect">
            <a:avLst/>
          </a:prstGeom>
        </p:spPr>
        <p:txBody>
          <a:bodyPr/>
          <a:lstStyle/>
          <a:p>
            <a:pPr/>
            <a:r>
              <a:t>Título de la diapositiva</a:t>
            </a:r>
          </a:p>
        </p:txBody>
      </p:sp>
      <p:sp>
        <p:nvSpPr>
          <p:cNvPr id="43" name="Subtítulo de la diapositiva"/>
          <p:cNvSpPr txBox="1"/>
          <p:nvPr>
            <p:ph type="body" sz="quarter" idx="21" hasCustomPrompt="1"/>
          </p:nvPr>
        </p:nvSpPr>
        <p:spPr>
          <a:xfrm>
            <a:off x="1206500" y="3768232"/>
            <a:ext cx="21971000" cy="934780"/>
          </a:xfrm>
          <a:prstGeom prst="rect">
            <a:avLst/>
          </a:prstGeom>
        </p:spPr>
        <p:txBody>
          <a:bodyPr lIns="45719" tIns="45719" rIns="45719" bIns="45719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Subtítulo de la diapositiva</a:t>
            </a:r>
          </a:p>
        </p:txBody>
      </p:sp>
      <p:sp>
        <p:nvSpPr>
          <p:cNvPr id="4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cl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lantillas-03.jpeg" descr="Plantillas-0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Nivel de texto 1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Declaración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ato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Nivel de texto 1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1" name="Información fáctica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Información fáctica</a:t>
            </a:r>
          </a:p>
        </p:txBody>
      </p:sp>
      <p:sp>
        <p:nvSpPr>
          <p:cNvPr id="62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Atribució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Atribución</a:t>
            </a:r>
          </a:p>
        </p:txBody>
      </p:sp>
      <p:sp>
        <p:nvSpPr>
          <p:cNvPr id="70" name="Nivel de texto 1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 numCol="1" spcCol="38100"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“Cita destacable”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ntillas-03.jpeg" descr="Plantillas-0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Nivel de texto 1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numCol="2" spcCol="1098550">
            <a:normAutofit fontScale="100000" lnSpcReduction="0"/>
          </a:bodyPr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Título de la diapositiva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Título de la diapositiva</a:t>
            </a:r>
          </a:p>
        </p:txBody>
      </p:sp>
      <p:sp>
        <p:nvSpPr>
          <p:cNvPr id="5" name="Número de diapositiva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Autor y fecha"/>
          <p:cNvSpPr txBox="1"/>
          <p:nvPr>
            <p:ph type="body" idx="21"/>
          </p:nvPr>
        </p:nvSpPr>
        <p:spPr>
          <a:xfrm>
            <a:off x="876693" y="11859862"/>
            <a:ext cx="13479305" cy="636979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2D4D64"/>
                </a:solidFill>
              </a:defRPr>
            </a:pPr>
          </a:p>
        </p:txBody>
      </p:sp>
      <p:sp>
        <p:nvSpPr>
          <p:cNvPr id="88" name="Título de la presentación"/>
          <p:cNvSpPr txBox="1"/>
          <p:nvPr>
            <p:ph type="ctrTitle"/>
          </p:nvPr>
        </p:nvSpPr>
        <p:spPr>
          <a:xfrm>
            <a:off x="853916" y="1833811"/>
            <a:ext cx="13295103" cy="5941213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2D4D64"/>
                </a:solidFill>
              </a:defRPr>
            </a:pPr>
          </a:p>
        </p:txBody>
      </p:sp>
      <p:sp>
        <p:nvSpPr>
          <p:cNvPr id="89" name="Subtítulo de la presentación"/>
          <p:cNvSpPr txBox="1"/>
          <p:nvPr>
            <p:ph type="subTitle" sz="quarter" idx="1"/>
          </p:nvPr>
        </p:nvSpPr>
        <p:spPr>
          <a:xfrm>
            <a:off x="859360" y="7775023"/>
            <a:ext cx="12332766" cy="1905001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2D4D64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ítulo de la diapositiva"/>
          <p:cNvSpPr txBox="1"/>
          <p:nvPr>
            <p:ph type="title"/>
          </p:nvPr>
        </p:nvSpPr>
        <p:spPr>
          <a:xfrm>
            <a:off x="9635368" y="1547407"/>
            <a:ext cx="13542132" cy="143316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ubtítulo de la diapositiva"/>
          <p:cNvSpPr txBox="1"/>
          <p:nvPr>
            <p:ph type="body" idx="21"/>
          </p:nvPr>
        </p:nvSpPr>
        <p:spPr>
          <a:xfrm>
            <a:off x="9635368" y="2840870"/>
            <a:ext cx="13542132" cy="93478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3" name="Texto de viñeta de la diapositiva"/>
          <p:cNvSpPr txBox="1"/>
          <p:nvPr>
            <p:ph type="body" sz="half" idx="1"/>
          </p:nvPr>
        </p:nvSpPr>
        <p:spPr>
          <a:xfrm>
            <a:off x="9635368" y="4716412"/>
            <a:ext cx="13542132" cy="8256012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Declaración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