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5" name="Shape 8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Diptico con ponentes-05.jpg" descr="Diptico con ponentes-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16684"/>
            <a:ext cx="24521646" cy="13949368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Autor y fecha"/>
          <p:cNvSpPr txBox="1"/>
          <p:nvPr>
            <p:ph type="body" sz="quarter" idx="21" hasCustomPrompt="1"/>
          </p:nvPr>
        </p:nvSpPr>
        <p:spPr>
          <a:xfrm>
            <a:off x="11981277" y="11859862"/>
            <a:ext cx="13273363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>
                <a:solidFill>
                  <a:srgbClr val="5782BD"/>
                </a:solidFill>
              </a:defRPr>
            </a:lvl1pPr>
          </a:lstStyle>
          <a:p>
            <a:pPr/>
            <a:r>
              <a:t>Autor y fecha</a:t>
            </a:r>
          </a:p>
        </p:txBody>
      </p:sp>
      <p:sp>
        <p:nvSpPr>
          <p:cNvPr id="14" name="Título de la presentación"/>
          <p:cNvSpPr txBox="1"/>
          <p:nvPr>
            <p:ph type="title" hasCustomPrompt="1"/>
          </p:nvPr>
        </p:nvSpPr>
        <p:spPr>
          <a:xfrm>
            <a:off x="11987523" y="1966385"/>
            <a:ext cx="11094352" cy="6766010"/>
          </a:xfrm>
          <a:prstGeom prst="rect">
            <a:avLst/>
          </a:prstGeom>
        </p:spPr>
        <p:txBody>
          <a:bodyPr anchor="b"/>
          <a:lstStyle>
            <a:lvl1pPr>
              <a:defRPr spc="-232" sz="11600">
                <a:solidFill>
                  <a:srgbClr val="203C71"/>
                </a:solidFill>
              </a:defRPr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5" name="Nivel de texto 1…"/>
          <p:cNvSpPr txBox="1"/>
          <p:nvPr>
            <p:ph type="body" sz="quarter" idx="1" hasCustomPrompt="1"/>
          </p:nvPr>
        </p:nvSpPr>
        <p:spPr>
          <a:xfrm>
            <a:off x="11992680" y="8732394"/>
            <a:ext cx="11249454" cy="1905001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5882BD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5882BD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5882BD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5882BD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5882BD"/>
                </a:solidFill>
              </a:defRPr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Diptico con ponentes-04.jpg" descr="Diptico con ponentes-0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774" y="0"/>
            <a:ext cx="2411141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ítulo de la diapositiva"/>
          <p:cNvSpPr txBox="1"/>
          <p:nvPr>
            <p:ph type="title" hasCustomPrompt="1"/>
          </p:nvPr>
        </p:nvSpPr>
        <p:spPr>
          <a:xfrm>
            <a:off x="9635368" y="2664001"/>
            <a:ext cx="13542132" cy="14331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3C71"/>
                </a:solidFill>
              </a:defRPr>
            </a:lvl1pPr>
          </a:lstStyle>
          <a:p>
            <a:pPr/>
            <a:r>
              <a:t>Título de la diapositiva</a:t>
            </a:r>
          </a:p>
        </p:txBody>
      </p:sp>
      <p:sp>
        <p:nvSpPr>
          <p:cNvPr id="25" name="Subtítulo de la diapositiva"/>
          <p:cNvSpPr txBox="1"/>
          <p:nvPr>
            <p:ph type="body" sz="quarter" idx="21" hasCustomPrompt="1"/>
          </p:nvPr>
        </p:nvSpPr>
        <p:spPr>
          <a:xfrm>
            <a:off x="9635368" y="3957464"/>
            <a:ext cx="13542132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26" name="Nivel de texto 1…"/>
          <p:cNvSpPr txBox="1"/>
          <p:nvPr>
            <p:ph type="body" sz="half" idx="1" hasCustomPrompt="1"/>
          </p:nvPr>
        </p:nvSpPr>
        <p:spPr>
          <a:xfrm>
            <a:off x="9635368" y="5833006"/>
            <a:ext cx="13542132" cy="8256012"/>
          </a:xfrm>
          <a:prstGeom prst="rect">
            <a:avLst/>
          </a:prstGeom>
        </p:spPr>
        <p:txBody>
          <a:bodyPr numCol="1" spcCol="38100"/>
          <a:lstStyle>
            <a:lvl1pPr>
              <a:defRPr>
                <a:solidFill>
                  <a:srgbClr val="203C71"/>
                </a:solidFill>
              </a:defRPr>
            </a:lvl1pPr>
            <a:lvl2pPr>
              <a:defRPr>
                <a:solidFill>
                  <a:srgbClr val="203C71"/>
                </a:solidFill>
              </a:defRPr>
            </a:lvl2pPr>
            <a:lvl3pPr>
              <a:defRPr>
                <a:solidFill>
                  <a:srgbClr val="203C71"/>
                </a:solidFill>
              </a:defRPr>
            </a:lvl3pPr>
            <a:lvl4pPr>
              <a:defRPr>
                <a:solidFill>
                  <a:srgbClr val="203C71"/>
                </a:solidFill>
              </a:defRPr>
            </a:lvl4pPr>
            <a:lvl5pPr>
              <a:defRPr>
                <a:solidFill>
                  <a:srgbClr val="203C71"/>
                </a:solidFill>
              </a:defRPr>
            </a:lvl5pPr>
          </a:lstStyle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xfrm>
            <a:off x="1206500" y="2474769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Subtítulo de la diapositiva"/>
          <p:cNvSpPr txBox="1"/>
          <p:nvPr>
            <p:ph type="body" sz="quarter" idx="21" hasCustomPrompt="1"/>
          </p:nvPr>
        </p:nvSpPr>
        <p:spPr>
          <a:xfrm>
            <a:off x="1206500" y="3768232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4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Nivel de texto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0" name="Información fáctic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fáctica</a:t>
            </a:r>
          </a:p>
        </p:txBody>
      </p:sp>
      <p:sp>
        <p:nvSpPr>
          <p:cNvPr id="6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Atribució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Atribución</a:t>
            </a:r>
          </a:p>
        </p:txBody>
      </p:sp>
      <p:sp>
        <p:nvSpPr>
          <p:cNvPr id="69" name="Nivel de texto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numCol="1" spcCol="38100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 destacable”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Diptico con ponentes-03.jpg" descr="Diptico con ponentes-0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51" y="-1"/>
            <a:ext cx="24360498" cy="13857698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ptico con ponentes-03.jpg" descr="Diptico con ponentes-0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51" y="-1"/>
            <a:ext cx="24360498" cy="138576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Nivel de texto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Título de la diapositiva</a:t>
            </a:r>
          </a:p>
        </p:txBody>
      </p:sp>
      <p:sp>
        <p:nvSpPr>
          <p:cNvPr id="5" name="Número de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Autor y fecha"/>
          <p:cNvSpPr txBox="1"/>
          <p:nvPr>
            <p:ph type="body" idx="21"/>
          </p:nvPr>
        </p:nvSpPr>
        <p:spPr>
          <a:xfrm>
            <a:off x="11801208" y="11859862"/>
            <a:ext cx="13479305" cy="636979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8" name="Título de la presentación"/>
          <p:cNvSpPr txBox="1"/>
          <p:nvPr>
            <p:ph type="ctrTitle"/>
          </p:nvPr>
        </p:nvSpPr>
        <p:spPr>
          <a:xfrm>
            <a:off x="11778432" y="1833811"/>
            <a:ext cx="13295102" cy="594121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9" name="Subtítulo de la presentación"/>
          <p:cNvSpPr txBox="1"/>
          <p:nvPr>
            <p:ph type="subTitle" sz="quarter" idx="1"/>
          </p:nvPr>
        </p:nvSpPr>
        <p:spPr>
          <a:xfrm>
            <a:off x="11783875" y="7775023"/>
            <a:ext cx="12332767" cy="190500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la diapositiva"/>
          <p:cNvSpPr txBox="1"/>
          <p:nvPr>
            <p:ph type="title"/>
          </p:nvPr>
        </p:nvSpPr>
        <p:spPr>
          <a:xfrm>
            <a:off x="9635368" y="1547407"/>
            <a:ext cx="13542132" cy="143316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ubtítulo de la diapositiva"/>
          <p:cNvSpPr txBox="1"/>
          <p:nvPr>
            <p:ph type="body" idx="21"/>
          </p:nvPr>
        </p:nvSpPr>
        <p:spPr>
          <a:xfrm>
            <a:off x="9635368" y="2840870"/>
            <a:ext cx="13542132" cy="93478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3" name="Texto de viñeta de la diapositiva"/>
          <p:cNvSpPr txBox="1"/>
          <p:nvPr>
            <p:ph type="body" sz="half" idx="1"/>
          </p:nvPr>
        </p:nvSpPr>
        <p:spPr>
          <a:xfrm>
            <a:off x="9635368" y="4716412"/>
            <a:ext cx="13542132" cy="82560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Declaración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