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odelo Diapos_Mesa de trabajo 1.jpg" descr="Modelo Diapos_Mesa de trabajo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ítulo de la presentación"/>
          <p:cNvSpPr txBox="1"/>
          <p:nvPr>
            <p:ph type="title" hasCustomPrompt="1"/>
          </p:nvPr>
        </p:nvSpPr>
        <p:spPr>
          <a:xfrm>
            <a:off x="4446764" y="5612891"/>
            <a:ext cx="18730736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4" name="Nivel de texto 1…"/>
          <p:cNvSpPr txBox="1"/>
          <p:nvPr>
            <p:ph type="body" sz="quarter" idx="1" hasCustomPrompt="1"/>
          </p:nvPr>
        </p:nvSpPr>
        <p:spPr>
          <a:xfrm>
            <a:off x="4451921" y="10261091"/>
            <a:ext cx="18720422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de la presentación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odelo Diapos-02.jpg" descr="Modelo Diapos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ítulo de la diapositiva"/>
          <p:cNvSpPr txBox="1"/>
          <p:nvPr>
            <p:ph type="title" hasCustomPrompt="1"/>
          </p:nvPr>
        </p:nvSpPr>
        <p:spPr>
          <a:xfrm>
            <a:off x="6364138" y="1079500"/>
            <a:ext cx="16813362" cy="1433163"/>
          </a:xfrm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24" name="Subtítulo de la diapositiva"/>
          <p:cNvSpPr txBox="1"/>
          <p:nvPr>
            <p:ph type="body" sz="quarter" idx="21" hasCustomPrompt="1"/>
          </p:nvPr>
        </p:nvSpPr>
        <p:spPr>
          <a:xfrm>
            <a:off x="6364138" y="2372962"/>
            <a:ext cx="16813362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25" name="Nivel de texto 1…"/>
          <p:cNvSpPr txBox="1"/>
          <p:nvPr>
            <p:ph type="body" idx="1" hasCustomPrompt="1"/>
          </p:nvPr>
        </p:nvSpPr>
        <p:spPr>
          <a:xfrm>
            <a:off x="6364138" y="4248504"/>
            <a:ext cx="16813362" cy="8256012"/>
          </a:xfrm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de la diapositiv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de la diapositiva</a:t>
            </a:r>
          </a:p>
        </p:txBody>
      </p:sp>
      <p:sp>
        <p:nvSpPr>
          <p:cNvPr id="34" name="Subtítulo de la diapositiva"/>
          <p:cNvSpPr txBox="1"/>
          <p:nvPr>
            <p:ph type="body" sz="quarter" idx="21" hasCustomPrompt="1"/>
          </p:nvPr>
        </p:nvSpPr>
        <p:spPr>
          <a:xfrm>
            <a:off x="1206500" y="305164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la diapositiva</a:t>
            </a:r>
          </a:p>
        </p:txBody>
      </p:sp>
      <p:sp>
        <p:nvSpPr>
          <p:cNvPr id="35" name="Nivel de texto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delo Diapos_Mesa de trabajo 1 copia.jpg" descr="Modelo Diapos_Mesa de trabajo 1 cop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ítulo de la diapositiva"/>
          <p:cNvSpPr txBox="1"/>
          <p:nvPr>
            <p:ph type="title" hasCustomPrompt="1"/>
          </p:nvPr>
        </p:nvSpPr>
        <p:spPr>
          <a:xfrm>
            <a:off x="1206500" y="1758179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de la diapositiva</a:t>
            </a:r>
          </a:p>
        </p:txBody>
      </p:sp>
      <p:sp>
        <p:nvSpPr>
          <p:cNvPr id="4" name="Nivel de texto 1…"/>
          <p:cNvSpPr txBox="1"/>
          <p:nvPr>
            <p:ph type="body" idx="1" hasCustomPrompt="1"/>
          </p:nvPr>
        </p:nvSpPr>
        <p:spPr>
          <a:xfrm>
            <a:off x="1206500" y="492718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de viñeta de la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ítulo de la presentació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ubtítulo de la presentació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la diapositiva"/>
          <p:cNvSpPr txBox="1"/>
          <p:nvPr>
            <p:ph type="title"/>
          </p:nvPr>
        </p:nvSpPr>
        <p:spPr>
          <a:xfrm>
            <a:off x="6364138" y="1079500"/>
            <a:ext cx="16813362" cy="14331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Subtítulo de la diapositiva"/>
          <p:cNvSpPr txBox="1"/>
          <p:nvPr>
            <p:ph type="body" idx="21"/>
          </p:nvPr>
        </p:nvSpPr>
        <p:spPr>
          <a:xfrm>
            <a:off x="6364138" y="2372962"/>
            <a:ext cx="16813362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" name="Texto de viñeta de la diapositiva"/>
          <p:cNvSpPr txBox="1"/>
          <p:nvPr>
            <p:ph type="body" idx="1"/>
          </p:nvPr>
        </p:nvSpPr>
        <p:spPr>
          <a:xfrm>
            <a:off x="6364138" y="4248504"/>
            <a:ext cx="16813362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de la diapositiva"/>
          <p:cNvSpPr txBox="1"/>
          <p:nvPr>
            <p:ph type="title"/>
          </p:nvPr>
        </p:nvSpPr>
        <p:spPr>
          <a:xfrm>
            <a:off x="1206500" y="1758179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ubtítulo de la diapositiva"/>
          <p:cNvSpPr txBox="1"/>
          <p:nvPr>
            <p:ph type="body" idx="21"/>
          </p:nvPr>
        </p:nvSpPr>
        <p:spPr>
          <a:xfrm>
            <a:off x="1206500" y="3051642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Texto de viñeta de la diapositiva"/>
          <p:cNvSpPr txBox="1"/>
          <p:nvPr>
            <p:ph type="body" idx="1"/>
          </p:nvPr>
        </p:nvSpPr>
        <p:spPr>
          <a:xfrm>
            <a:off x="1206500" y="492718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de la diapositiva"/>
          <p:cNvSpPr txBox="1"/>
          <p:nvPr>
            <p:ph type="title"/>
          </p:nvPr>
        </p:nvSpPr>
        <p:spPr>
          <a:xfrm>
            <a:off x="1206500" y="1758179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ubtítulo de la diapositiva"/>
          <p:cNvSpPr txBox="1"/>
          <p:nvPr>
            <p:ph type="body" idx="21"/>
          </p:nvPr>
        </p:nvSpPr>
        <p:spPr>
          <a:xfrm>
            <a:off x="1206500" y="3051642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" name="Texto de viñeta de la diapositiva"/>
          <p:cNvSpPr txBox="1"/>
          <p:nvPr>
            <p:ph type="body" idx="1"/>
          </p:nvPr>
        </p:nvSpPr>
        <p:spPr>
          <a:xfrm>
            <a:off x="1206500" y="4927184"/>
            <a:ext cx="21971000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